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18" r:id="rId9"/>
    <p:sldId id="32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923180ddb98240829d935862025004d6/Cloud/en-US/f6cb3e3402694f5585068e5e5161a7c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24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95182" y="901545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Developing 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Annotation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Metadata Extension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Concept</a:t>
            </a:r>
          </a:p>
        </p:txBody>
      </p:sp>
    </p:spTree>
    <p:extLst>
      <p:ext uri="{BB962C8B-B14F-4D97-AF65-F5344CB8AC3E}">
        <p14:creationId xmlns:p14="http://schemas.microsoft.com/office/powerpoint/2010/main" val="60807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Developing Read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only List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Report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BBFDB1-1D59-470B-9904-94A0F33E77EB}"/>
              </a:ext>
            </a:extLst>
          </p:cNvPr>
          <p:cNvSpPr txBox="1"/>
          <p:nvPr/>
        </p:nvSpPr>
        <p:spPr>
          <a:xfrm>
            <a:off x="693812" y="985720"/>
            <a:ext cx="9558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UI Annotations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>
                <a:solidFill>
                  <a:schemeClr val="bg1"/>
                </a:solidFill>
              </a:rPr>
              <a:t>UI.selectionField – Bring a filter field on smart filter 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@UI.lineItem – enable us to put a column inside the smart table, position,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@UI.identification – used create fields in Object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@Semantics.amount.currencyCode – mark the unit of amount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 – Label for displaying single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@UI.headerInfo.typeNamePlural – Table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@UI.facet: [{purpose : #STANDARD – This will create a section inside the object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type: #IDENTIFICTION_REFERENCE – What type of data you want to </a:t>
            </a:r>
            <a:r>
              <a:rPr lang="en-US" sz="2000" dirty="0" smtClean="0">
                <a:solidFill>
                  <a:schemeClr val="bg1"/>
                </a:solidFill>
              </a:rPr>
              <a:t>display}]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Documentation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Documentation Link for ABAP RAP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Features with use of Annotation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DE833E-A6A3-4707-BE83-C1F8C42495EF}"/>
              </a:ext>
            </a:extLst>
          </p:cNvPr>
          <p:cNvSpPr txBox="1"/>
          <p:nvPr/>
        </p:nvSpPr>
        <p:spPr>
          <a:xfrm>
            <a:off x="693812" y="1201976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Simple Report with Selection Fields and Columns</a:t>
            </a:r>
          </a:p>
          <a:p>
            <a:r>
              <a:rPr lang="en-IN" sz="2000" dirty="0">
                <a:solidFill>
                  <a:schemeClr val="bg1"/>
                </a:solidFill>
              </a:rPr>
              <a:t>2.    Facet with section containing fields of drill-down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Change Labels of Column and Fields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Adding Text for given Customer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Support for Value help</a:t>
            </a:r>
          </a:p>
          <a:p>
            <a:pPr marL="457200" indent="-457200">
              <a:buAutoNum type="arabicPeriod" startAt="3"/>
            </a:pPr>
            <a:r>
              <a:rPr lang="en-IN" sz="2000" dirty="0">
                <a:solidFill>
                  <a:schemeClr val="bg1"/>
                </a:solidFill>
              </a:rPr>
              <a:t>Search Field with Default search element </a:t>
            </a:r>
            <a:r>
              <a:rPr lang="en-IN" sz="2000" dirty="0" smtClean="0">
                <a:solidFill>
                  <a:schemeClr val="bg1"/>
                </a:solidFill>
              </a:rPr>
              <a:t>(Hana </a:t>
            </a:r>
            <a:r>
              <a:rPr lang="en-IN" sz="2000" dirty="0">
                <a:solidFill>
                  <a:schemeClr val="bg1"/>
                </a:solidFill>
              </a:rPr>
              <a:t>fuzzy search)</a:t>
            </a:r>
          </a:p>
        </p:txBody>
      </p:sp>
      <p:pic>
        <p:nvPicPr>
          <p:cNvPr id="2050" name="Picture 2" descr="Features Of A Good Live Video Streaming Plat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 b="13086"/>
          <a:stretch/>
        </p:blipFill>
        <p:spPr bwMode="auto">
          <a:xfrm>
            <a:off x="7848636" y="1164271"/>
            <a:ext cx="3862400" cy="4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CDS Views with Annotations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4" y="985720"/>
            <a:ext cx="5991916" cy="3955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2323169"/>
            <a:ext cx="4968552" cy="413016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>
            <a:off x="2386000" y="1844824"/>
            <a:ext cx="8172908" cy="4783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8542684" y="1906405"/>
            <a:ext cx="214911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Metadata Extension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621804" y="5160674"/>
            <a:ext cx="2221127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ZI_AGENCY_U_XX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ZI_TRAVEL_U_XX</a:t>
            </a:r>
          </a:p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ZI_TRAVEL_UM_XX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Local Types/Classes in ABAP with Global Classes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CE849F-BD64-4DB2-9A0C-B8566C657077}"/>
              </a:ext>
            </a:extLst>
          </p:cNvPr>
          <p:cNvSpPr txBox="1"/>
          <p:nvPr/>
        </p:nvSpPr>
        <p:spPr>
          <a:xfrm>
            <a:off x="437221" y="1340768"/>
            <a:ext cx="11142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Local Types for Global Classes -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Within class pools, as in virtually any other ABAP program, data types, local interfaces, and local classes can be defined to ensure a better structure of the implementation of the global class.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More </a:t>
            </a:r>
            <a:r>
              <a:rPr lang="en-US" sz="2000" dirty="0">
                <a:solidFill>
                  <a:schemeClr val="bg1"/>
                </a:solidFill>
              </a:rPr>
              <a:t>number of classes will cause confusion and over-modularization increase the complexity of our design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More number of global classes, will increase the chance of our code being exposed to reports/classes which we may want to use only a private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Allow a modularized way of designing app but still keeping our code in a single contain, a good balance between number of classes v.s modularization.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At times we need so many classes for different purpose with very limited no of methods. 2 meh. + 20 classes, Create a class pool would be a good options.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cal ABAP exception classes (inside global classes) | SAP Blo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76" y="4869160"/>
            <a:ext cx="267462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Class Pool Concept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03542"/>
            <a:ext cx="4533333" cy="3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8108" y="4803542"/>
            <a:ext cx="0" cy="353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355654" y="5156200"/>
            <a:ext cx="3017520" cy="9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942648"/>
            <a:ext cx="4315572" cy="5078640"/>
          </a:xfrm>
          <a:prstGeom prst="rect">
            <a:avLst/>
          </a:prstGeom>
        </p:spPr>
      </p:pic>
      <p:sp>
        <p:nvSpPr>
          <p:cNvPr id="25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1929069" y="5157192"/>
            <a:ext cx="15010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Global 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7545693" y="6021288"/>
            <a:ext cx="20051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 smtClean="0">
                <a:solidFill>
                  <a:schemeClr val="bg1"/>
                </a:solidFill>
                <a:cs typeface="Arial" pitchFamily="34" charset="0"/>
              </a:rPr>
              <a:t>Local Types/Class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020C96-DCDC-4B12-8888-3A35D1609CCC}"/>
              </a:ext>
            </a:extLst>
          </p:cNvPr>
          <p:cNvSpPr txBox="1"/>
          <p:nvPr/>
        </p:nvSpPr>
        <p:spPr>
          <a:xfrm>
            <a:off x="909836" y="5457418"/>
            <a:ext cx="2088232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</a:rPr>
              <a:t>Exercise </a:t>
            </a:r>
          </a:p>
          <a:p>
            <a:r>
              <a:rPr lang="en-US" sz="2000" kern="0" dirty="0" smtClean="0">
                <a:solidFill>
                  <a:schemeClr val="bg1"/>
                </a:solidFill>
                <a:cs typeface="Arial" pitchFamily="34" charset="0"/>
              </a:rPr>
              <a:t>Class Pool Code</a:t>
            </a:r>
            <a:endParaRPr lang="en-US" sz="2000" kern="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9529</TotalTime>
  <Words>497</Words>
  <Application>Microsoft Office PowerPoint</Application>
  <PresentationFormat>Custom</PresentationFormat>
  <Paragraphs>88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Developing Read only List Report </vt:lpstr>
      <vt:lpstr>Features with use of Annotation</vt:lpstr>
      <vt:lpstr>CDS Views with Annotations</vt:lpstr>
      <vt:lpstr>Local Types/Classes in ABAP with Global Classes</vt:lpstr>
      <vt:lpstr>Implementing Class Pool Concept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279</cp:revision>
  <dcterms:created xsi:type="dcterms:W3CDTF">2013-09-12T13:05:01Z</dcterms:created>
  <dcterms:modified xsi:type="dcterms:W3CDTF">2021-09-16T08:20:59Z</dcterms:modified>
</cp:coreProperties>
</file>